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sldIdLst>
    <p:sldId id="286" r:id="rId2"/>
    <p:sldId id="361" r:id="rId3"/>
    <p:sldId id="362" r:id="rId4"/>
    <p:sldId id="314" r:id="rId5"/>
    <p:sldId id="301" r:id="rId6"/>
    <p:sldId id="357" r:id="rId7"/>
    <p:sldId id="353" r:id="rId8"/>
    <p:sldId id="337" r:id="rId9"/>
    <p:sldId id="348" r:id="rId10"/>
    <p:sldId id="347" r:id="rId11"/>
    <p:sldId id="267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66"/>
    <a:srgbClr val="003300"/>
    <a:srgbClr val="B2B2B2"/>
    <a:srgbClr val="808080"/>
    <a:srgbClr val="3333FF"/>
    <a:srgbClr val="993300"/>
    <a:srgbClr val="0000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91" autoAdjust="0"/>
  </p:normalViewPr>
  <p:slideViewPr>
    <p:cSldViewPr>
      <p:cViewPr varScale="1">
        <p:scale>
          <a:sx n="72" d="100"/>
          <a:sy n="72" d="100"/>
        </p:scale>
        <p:origin x="-63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AA667-5F05-44DE-91B7-55986A84B457}" type="datetimeFigureOut">
              <a:rPr lang="vi-VN" smtClean="0"/>
              <a:t>06/12/2021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E2246-B884-46E0-B961-1739FD91FB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638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E2246-B884-46E0-B961-1739FD91FB01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9476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42C2009-D4D7-4C22-AFAA-FD7926D3BC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AD8EAC0-E1E7-4DA8-AB0B-9A0058511F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8212728-C1D8-4C85-8FED-AF1647332D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3B7A8-A848-44BC-8C08-38A3CD4126C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7985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EE12D42-210C-4F18-B1AD-4B9E5DCCF6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DAB5CA3-1826-4614-A980-5F535A403D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309F249-945D-4D6F-AB08-CCDD2B5577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1D342-5A6C-43A8-8B6B-520D0D3009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12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605C30F-C1C7-4EA4-96FC-109805C8C9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C5501BC-0DB7-4868-8785-DD7B6D13CF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11A59C0-36F6-404A-967B-83419FE1E7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A6081-0F91-478B-91D8-241C8E6027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23752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49911E9-B5E1-4015-A70B-A675076E31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098CBF9-F7C4-4691-A2D6-538913E30C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57B5C70-28B6-436E-B811-1119C660D5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F40DC-F392-41F3-9C4C-C40A43ADA80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88759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CFBDCA8-19A4-42AD-AEE8-5D8CA0F058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7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C0547D6-EDC2-44F9-84C8-1AD6D0F8F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A55FB68-D0E4-437C-8151-73E190046A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0164962-EFBD-4961-AC91-D3692B87EE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490A4-A9DF-45E2-96B5-436843E80CB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7069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291CD79-054F-46CF-9131-8610E75AA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8BF69E8-A467-4B07-9EE5-AF64D60FD3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325006E-C0D2-4F78-BCB8-88141E3425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54C9E-AE22-4834-A56B-AFA46F32DBD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3405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2844A6F-8D3C-4B65-871E-92F3D8C094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4F672E2-1597-4133-9CF7-037A196BD1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98E4F6-CC1D-4CA9-8448-F1072FC681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FA5BA-FCF3-4B61-BD0F-E04A89AE3F4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5515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932E358C-9E73-4065-9D5F-3EB96FE77F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81C38DE5-CA6C-424A-883D-369855704F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E5ABD389-6EB7-46A4-BEE0-256EF1809F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DB29E-E96F-41A5-BCFD-3BCFE9FD05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9976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891B0EC8-7E84-4B56-B47D-51F6B4C882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0EFE705-F194-424C-9FB3-8B00690C2E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AF754CF-A0FA-489F-B42C-F86F71EDFC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A71B2-58E1-4F90-82CA-9B8349DF8F0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563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AF88DF6-FB12-459B-BC7F-F5864E3EA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64584A8-AC29-4E5B-AE4C-AFB370BACC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F61C9A5F-CC76-4CDA-AB12-D421799B14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6EA6D0-A30F-48F5-8F3D-B209D9E04B7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7912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8D30994-ADE0-486E-A49E-B85099CBD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6B2C4E-F142-4646-A2A8-CB1D616E9D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CB07E2A-B1C1-4D7E-9E45-1046AEDA7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54FE-22F4-4D45-AD01-C62EE090C1B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1677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7408D7C-E640-4833-9686-3067BC8BF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C3FF8DE-7CBA-49BE-8EDC-301469E722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5E13120-5AA4-4994-9DBD-AE734677D2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6EF02-314C-4D0C-861C-61FCB1E066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72119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BBA9A2A3-2C76-4642-9D2D-A132EBB02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9126D192-5D74-47C7-8A28-50591AB54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xmlns="" id="{92FB93B4-B199-47E0-B2C8-3D0D0CB182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xmlns="" id="{39D9AEAA-58C1-4F20-AB98-1597B34281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xmlns="" id="{C6E7ACB4-F959-4541-915B-968336C120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316ECF-6EB5-420C-A024-43265BE92CF3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gif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w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wmf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10" Type="http://schemas.openxmlformats.org/officeDocument/2006/relationships/image" Target="../media/image1.wmf"/><Relationship Id="rId4" Type="http://schemas.openxmlformats.org/officeDocument/2006/relationships/image" Target="../media/image9.gif"/><Relationship Id="rId9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75241" y="263032"/>
            <a:ext cx="8757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PHÚ HÒA ĐÔNG 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D4280744-0845-460E-BD47-0B77AE474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907" y="2729890"/>
            <a:ext cx="27222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1</a:t>
            </a:r>
          </a:p>
        </p:txBody>
      </p:sp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xmlns="" id="{FAD366AB-A3D2-46CA-8082-D7B2BA94BA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11963"/>
              </p:ext>
            </p:extLst>
          </p:nvPr>
        </p:nvGraphicFramePr>
        <p:xfrm>
          <a:off x="204783" y="136367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7" r:id="rId3" imgW="1278331" imgH="1273759" progId="MS_ClipArt_Gallery">
                  <p:embed/>
                </p:oleObj>
              </mc:Choice>
              <mc:Fallback>
                <p:oleObj r:id="rId3" imgW="1278331" imgH="1273759" progId="MS_ClipArt_Gallery">
                  <p:embed/>
                  <p:pic>
                    <p:nvPicPr>
                      <p:cNvPr id="4" name="Object 13">
                        <a:extLst>
                          <a:ext uri="{FF2B5EF4-FFF2-40B4-BE49-F238E27FC236}">
                            <a16:creationId xmlns:a16="http://schemas.microsoft.com/office/drawing/2014/main" xmlns="" id="{5B33F5EC-00EA-4B86-AB2B-3D047DE4C9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3" y="136367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6" descr="POINSET2">
            <a:extLst>
              <a:ext uri="{FF2B5EF4-FFF2-40B4-BE49-F238E27FC236}">
                <a16:creationId xmlns:a16="http://schemas.microsoft.com/office/drawing/2014/main" xmlns="" id="{3BED702E-6E10-4C1C-9A63-8DB1A8D72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22372" y="139315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4">
            <a:extLst>
              <a:ext uri="{FF2B5EF4-FFF2-40B4-BE49-F238E27FC236}">
                <a16:creationId xmlns:a16="http://schemas.microsoft.com/office/drawing/2014/main" xmlns="" id="{58B62A87-C1A3-4B2C-B327-1D943D29BD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83"/>
          <a:stretch/>
        </p:blipFill>
        <p:spPr>
          <a:xfrm>
            <a:off x="23628" y="3657600"/>
            <a:ext cx="12204700" cy="3200400"/>
          </a:xfrm>
          <a:prstGeom prst="rect">
            <a:avLst/>
          </a:prstGeom>
        </p:spPr>
      </p:pic>
      <p:pic>
        <p:nvPicPr>
          <p:cNvPr id="10" name="图片 10" descr="图片包含 植物&#10;&#10;已生成高可信度的说明">
            <a:extLst>
              <a:ext uri="{FF2B5EF4-FFF2-40B4-BE49-F238E27FC236}">
                <a16:creationId xmlns:a16="http://schemas.microsoft.com/office/drawing/2014/main" xmlns="" id="{BA60F5F9-1685-4FC5-BE07-01D85B6029F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661" y="3446752"/>
            <a:ext cx="2765390" cy="34182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3549" y="1593612"/>
            <a:ext cx="11152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</a:t>
            </a:r>
            <a:r>
              <a:rPr lang="en-US" sz="4000" b="1" dirty="0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mừng</a:t>
            </a:r>
            <a:r>
              <a:rPr lang="en-US" sz="4000" b="1" dirty="0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các</a:t>
            </a:r>
            <a:r>
              <a:rPr lang="en-US" sz="4000" b="1" dirty="0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em</a:t>
            </a:r>
            <a:r>
              <a:rPr lang="en-US" sz="4000" b="1" dirty="0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đến</a:t>
            </a:r>
            <a:r>
              <a:rPr lang="en-US" sz="40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với</a:t>
            </a:r>
            <a:r>
              <a:rPr lang="en-US" sz="40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tiết</a:t>
            </a:r>
            <a:r>
              <a:rPr lang="en-US" sz="40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40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hôm</a:t>
            </a:r>
            <a:r>
              <a:rPr lang="en-US" sz="40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nay</a:t>
            </a:r>
            <a:endParaRPr lang="en-US" sz="4000" b="1" dirty="0">
              <a:ln w="0"/>
              <a:solidFill>
                <a:srgbClr val="3333FF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1447800" y="3990851"/>
            <a:ext cx="955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800" b="1" i="1" dirty="0" err="1">
                <a:solidFill>
                  <a:srgbClr val="009900"/>
                </a:solidFill>
                <a:latin typeface="HP001 4 hàng"/>
                <a:cs typeface="Times New Roman" pitchFamily="18" charset="0"/>
              </a:rPr>
              <a:t>Lớp</a:t>
            </a:r>
            <a:r>
              <a:rPr lang="en-US" sz="4800" b="1" i="1" dirty="0">
                <a:solidFill>
                  <a:srgbClr val="FF0000"/>
                </a:solidFill>
                <a:latin typeface="HP001 4 hàng"/>
                <a:cs typeface="Times New Roman" pitchFamily="18" charset="0"/>
              </a:rPr>
              <a:t> </a:t>
            </a:r>
            <a:r>
              <a:rPr lang="en-US" sz="4800" b="1" i="1" dirty="0">
                <a:solidFill>
                  <a:srgbClr val="009900"/>
                </a:solidFill>
                <a:latin typeface="HP001 4 hàng"/>
                <a:cs typeface="Times New Roman" pitchFamily="18" charset="0"/>
              </a:rPr>
              <a:t>1 </a:t>
            </a:r>
            <a:r>
              <a:rPr lang="en-US" sz="4800" b="1" i="1" dirty="0" smtClean="0">
                <a:solidFill>
                  <a:srgbClr val="009900"/>
                </a:solidFill>
                <a:latin typeface="HP001 4 hàng"/>
                <a:cs typeface="Times New Roman" pitchFamily="18" charset="0"/>
              </a:rPr>
              <a:t>-</a:t>
            </a:r>
            <a:r>
              <a:rPr lang="en-US" sz="4800" b="1" i="1" dirty="0" err="1" smtClean="0">
                <a:solidFill>
                  <a:srgbClr val="002060"/>
                </a:solidFill>
                <a:latin typeface="HP001 4 hàng"/>
                <a:cs typeface="Times New Roman" pitchFamily="18" charset="0"/>
              </a:rPr>
              <a:t>Tuần</a:t>
            </a:r>
            <a:r>
              <a:rPr lang="en-US" sz="4800" b="1" i="1" dirty="0" smtClean="0">
                <a:solidFill>
                  <a:srgbClr val="002060"/>
                </a:solidFill>
                <a:latin typeface="HP001 4 hàng"/>
                <a:cs typeface="Times New Roman" pitchFamily="18" charset="0"/>
              </a:rPr>
              <a:t> </a:t>
            </a:r>
            <a:r>
              <a:rPr lang="en-US" sz="4800" b="1" i="1" dirty="0" smtClean="0">
                <a:solidFill>
                  <a:srgbClr val="002060"/>
                </a:solidFill>
                <a:latin typeface="HP001 4 hàng"/>
                <a:cs typeface="Times New Roman" pitchFamily="18" charset="0"/>
              </a:rPr>
              <a:t>13</a:t>
            </a:r>
            <a:r>
              <a:rPr lang="en-US" sz="4800" b="1" i="1" dirty="0" smtClean="0">
                <a:solidFill>
                  <a:srgbClr val="FF0000"/>
                </a:solidFill>
                <a:latin typeface="HP001 4 hàng"/>
                <a:cs typeface="Times New Roman" pitchFamily="18" charset="0"/>
              </a:rPr>
              <a:t> </a:t>
            </a:r>
            <a:r>
              <a:rPr lang="en-US" sz="4800" b="1" i="1" dirty="0">
                <a:latin typeface="HP001 4 hàng"/>
                <a:cs typeface="Times New Roman" pitchFamily="18" charset="0"/>
              </a:rPr>
              <a:t>– </a:t>
            </a:r>
            <a:r>
              <a:rPr lang="en-US" sz="4800" b="1" i="1" dirty="0" err="1" smtClean="0">
                <a:solidFill>
                  <a:srgbClr val="FF0066"/>
                </a:solidFill>
                <a:latin typeface="HP001 4 hàng"/>
                <a:cs typeface="Times New Roman" pitchFamily="18" charset="0"/>
              </a:rPr>
              <a:t>Thứ</a:t>
            </a:r>
            <a:r>
              <a:rPr lang="en-US" sz="4800" b="1" i="1" dirty="0" smtClean="0">
                <a:solidFill>
                  <a:srgbClr val="FF0066"/>
                </a:solidFill>
                <a:latin typeface="HP001 4 hàng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66"/>
                </a:solidFill>
                <a:latin typeface="HP001 4 hàng"/>
                <a:cs typeface="Times New Roman" pitchFamily="18" charset="0"/>
              </a:rPr>
              <a:t>ba</a:t>
            </a:r>
            <a:endParaRPr lang="en-US" sz="4800" b="1" i="1" dirty="0">
              <a:solidFill>
                <a:srgbClr val="FF0066"/>
              </a:solidFill>
              <a:latin typeface="HP001 4 hàng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8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E510B1-6CBA-40E7-A41A-8E77F0216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926"/>
            <a:ext cx="9030974" cy="265307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75C418D-F822-42E1-82C5-B148D5F5E426}"/>
              </a:ext>
            </a:extLst>
          </p:cNvPr>
          <p:cNvGrpSpPr/>
          <p:nvPr/>
        </p:nvGrpSpPr>
        <p:grpSpPr>
          <a:xfrm rot="5400000">
            <a:off x="10197238" y="4887536"/>
            <a:ext cx="1768131" cy="1946550"/>
            <a:chOff x="9938711" y="206290"/>
            <a:chExt cx="1928813" cy="1733852"/>
          </a:xfrm>
        </p:grpSpPr>
        <p:pic>
          <p:nvPicPr>
            <p:cNvPr id="7" name="Picture 79" descr="597876oto1c630fc">
              <a:extLst>
                <a:ext uri="{FF2B5EF4-FFF2-40B4-BE49-F238E27FC236}">
                  <a16:creationId xmlns:a16="http://schemas.microsoft.com/office/drawing/2014/main" xmlns="" id="{ABA83329-9AF8-4C03-896D-0AED12C7EB6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9" descr="597876oto1c630fc">
              <a:extLst>
                <a:ext uri="{FF2B5EF4-FFF2-40B4-BE49-F238E27FC236}">
                  <a16:creationId xmlns:a16="http://schemas.microsoft.com/office/drawing/2014/main" xmlns="" id="{A685876A-0427-49C5-86D5-09A413223B9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6" descr="1550187og9nx7ndt2">
              <a:extLst>
                <a:ext uri="{FF2B5EF4-FFF2-40B4-BE49-F238E27FC236}">
                  <a16:creationId xmlns:a16="http://schemas.microsoft.com/office/drawing/2014/main" xmlns="" id="{69F5024B-8A9B-462C-9050-2E52EE0E51D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3307A52-8339-493D-BDA5-51041DDC186C}"/>
              </a:ext>
            </a:extLst>
          </p:cNvPr>
          <p:cNvGrpSpPr/>
          <p:nvPr/>
        </p:nvGrpSpPr>
        <p:grpSpPr>
          <a:xfrm rot="10800000">
            <a:off x="165557" y="4819428"/>
            <a:ext cx="1768131" cy="1946550"/>
            <a:chOff x="9938711" y="206290"/>
            <a:chExt cx="1928813" cy="1733852"/>
          </a:xfrm>
        </p:grpSpPr>
        <p:pic>
          <p:nvPicPr>
            <p:cNvPr id="11" name="Picture 79" descr="597876oto1c630fc">
              <a:extLst>
                <a:ext uri="{FF2B5EF4-FFF2-40B4-BE49-F238E27FC236}">
                  <a16:creationId xmlns:a16="http://schemas.microsoft.com/office/drawing/2014/main" xmlns="" id="{CB449E69-E361-479C-85DD-8078993E352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9" descr="597876oto1c630fc">
              <a:extLst>
                <a:ext uri="{FF2B5EF4-FFF2-40B4-BE49-F238E27FC236}">
                  <a16:creationId xmlns:a16="http://schemas.microsoft.com/office/drawing/2014/main" xmlns="" id="{B365132B-0249-4D4E-8C5F-7C3532EC366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6" descr="1550187og9nx7ndt2">
              <a:extLst>
                <a:ext uri="{FF2B5EF4-FFF2-40B4-BE49-F238E27FC236}">
                  <a16:creationId xmlns:a16="http://schemas.microsoft.com/office/drawing/2014/main" xmlns="" id="{2D265C83-B68A-4CCB-9897-8443412788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58E2789-991E-4B3B-AC2C-FC38CB4DD2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133600"/>
            <a:ext cx="5715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641279" y="1752245"/>
            <a:ext cx="890944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Chúc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các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con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chăm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ngoan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,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học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giỏi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. </a:t>
            </a:r>
          </a:p>
        </p:txBody>
      </p:sp>
      <p:graphicFrame>
        <p:nvGraphicFramePr>
          <p:cNvPr id="4" name="Object 13">
            <a:extLst>
              <a:ext uri="{FF2B5EF4-FFF2-40B4-BE49-F238E27FC236}">
                <a16:creationId xmlns:a16="http://schemas.microsoft.com/office/drawing/2014/main" xmlns="" id="{5B33F5EC-00EA-4B86-AB2B-3D047DE4C9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346977"/>
              </p:ext>
            </p:extLst>
          </p:nvPr>
        </p:nvGraphicFramePr>
        <p:xfrm>
          <a:off x="99196" y="170181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6" r:id="rId4" imgW="1278331" imgH="1273759" progId="MS_ClipArt_Gallery">
                  <p:embed/>
                </p:oleObj>
              </mc:Choice>
              <mc:Fallback>
                <p:oleObj r:id="rId4" imgW="1278331" imgH="1273759" progId="MS_ClipArt_Gallery">
                  <p:embed/>
                  <p:pic>
                    <p:nvPicPr>
                      <p:cNvPr id="4" name="Object 13">
                        <a:extLst>
                          <a:ext uri="{FF2B5EF4-FFF2-40B4-BE49-F238E27FC236}">
                            <a16:creationId xmlns:a16="http://schemas.microsoft.com/office/drawing/2014/main" xmlns="" id="{5B33F5EC-00EA-4B86-AB2B-3D047DE4C9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96" y="170181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6" descr="POINSET2">
            <a:extLst>
              <a:ext uri="{FF2B5EF4-FFF2-40B4-BE49-F238E27FC236}">
                <a16:creationId xmlns:a16="http://schemas.microsoft.com/office/drawing/2014/main" xmlns="" id="{ECF36DB4-D915-4764-9A83-90940553F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73114" y="173129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6B41B78-C935-4893-8634-A890EC5A5FBE}"/>
              </a:ext>
            </a:extLst>
          </p:cNvPr>
          <p:cNvGrpSpPr/>
          <p:nvPr/>
        </p:nvGrpSpPr>
        <p:grpSpPr>
          <a:xfrm rot="5400000">
            <a:off x="10223809" y="4891208"/>
            <a:ext cx="1768131" cy="1946550"/>
            <a:chOff x="9938711" y="206290"/>
            <a:chExt cx="1928813" cy="1733852"/>
          </a:xfrm>
        </p:grpSpPr>
        <p:pic>
          <p:nvPicPr>
            <p:cNvPr id="7" name="Picture 79" descr="597876oto1c630fc">
              <a:extLst>
                <a:ext uri="{FF2B5EF4-FFF2-40B4-BE49-F238E27FC236}">
                  <a16:creationId xmlns:a16="http://schemas.microsoft.com/office/drawing/2014/main" xmlns="" id="{BFFE33AC-25C3-445E-AA77-CD2C8C59BA0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9" descr="597876oto1c630fc">
              <a:extLst>
                <a:ext uri="{FF2B5EF4-FFF2-40B4-BE49-F238E27FC236}">
                  <a16:creationId xmlns:a16="http://schemas.microsoft.com/office/drawing/2014/main" xmlns="" id="{15C440AF-2B3C-454E-9448-958207BFE23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6" descr="1550187og9nx7ndt2">
              <a:extLst>
                <a:ext uri="{FF2B5EF4-FFF2-40B4-BE49-F238E27FC236}">
                  <a16:creationId xmlns:a16="http://schemas.microsoft.com/office/drawing/2014/main" xmlns="" id="{D40A7C8D-3063-4248-B8E4-3A6B6A5F5DD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6940E22-4A55-48F8-B031-920EB4715385}"/>
              </a:ext>
            </a:extLst>
          </p:cNvPr>
          <p:cNvGrpSpPr/>
          <p:nvPr/>
        </p:nvGrpSpPr>
        <p:grpSpPr>
          <a:xfrm rot="10800000">
            <a:off x="132576" y="4913693"/>
            <a:ext cx="1768131" cy="1946550"/>
            <a:chOff x="9938711" y="206290"/>
            <a:chExt cx="1928813" cy="1733852"/>
          </a:xfrm>
        </p:grpSpPr>
        <p:pic>
          <p:nvPicPr>
            <p:cNvPr id="11" name="Picture 79" descr="597876oto1c630fc">
              <a:extLst>
                <a:ext uri="{FF2B5EF4-FFF2-40B4-BE49-F238E27FC236}">
                  <a16:creationId xmlns:a16="http://schemas.microsoft.com/office/drawing/2014/main" xmlns="" id="{5DDAD3C8-C456-4FD3-B8D1-F3D60D9DC6F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9" descr="597876oto1c630fc">
              <a:extLst>
                <a:ext uri="{FF2B5EF4-FFF2-40B4-BE49-F238E27FC236}">
                  <a16:creationId xmlns:a16="http://schemas.microsoft.com/office/drawing/2014/main" xmlns="" id="{902F8FFF-7146-40AB-8BF8-1ECEAE30489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6" descr="1550187og9nx7ndt2">
              <a:extLst>
                <a:ext uri="{FF2B5EF4-FFF2-40B4-BE49-F238E27FC236}">
                  <a16:creationId xmlns:a16="http://schemas.microsoft.com/office/drawing/2014/main" xmlns="" id="{BE987C58-AA60-415E-9E2E-FB9A06EEC58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45587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12192000" cy="2667000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CA" sz="2000" dirty="0">
              <a:solidFill>
                <a:schemeClr val="bg1"/>
              </a:solidFill>
              <a:latin typeface="VNI-Times" pitchFamily="2" charset="0"/>
            </a:endParaRPr>
          </a:p>
          <a:p>
            <a:pPr>
              <a:buFontTx/>
              <a:buNone/>
            </a:pPr>
            <a:endParaRPr lang="en-CA" sz="2000" dirty="0">
              <a:solidFill>
                <a:schemeClr val="bg1"/>
              </a:solidFill>
              <a:latin typeface="VNI-Times" pitchFamily="2" charset="0"/>
            </a:endParaRPr>
          </a:p>
          <a:p>
            <a:pPr>
              <a:buFontTx/>
              <a:buNone/>
            </a:pPr>
            <a:r>
              <a:rPr lang="en-CA" sz="2000" dirty="0">
                <a:solidFill>
                  <a:schemeClr val="bg1"/>
                </a:solidFill>
                <a:latin typeface="VNI-Times" pitchFamily="2" charset="0"/>
              </a:rPr>
              <a:t>	</a:t>
            </a:r>
            <a:endParaRPr lang="en-CA" sz="5400" dirty="0">
              <a:solidFill>
                <a:schemeClr val="bg1"/>
              </a:solidFill>
              <a:latin typeface="VNI-Times" pitchFamily="2" charset="0"/>
            </a:endParaRPr>
          </a:p>
          <a:p>
            <a:pPr>
              <a:buFontTx/>
              <a:buNone/>
            </a:pPr>
            <a:r>
              <a:rPr lang="en-CA" sz="2000" dirty="0">
                <a:solidFill>
                  <a:schemeClr val="bg1"/>
                </a:solidFill>
                <a:latin typeface="VNI-Times" pitchFamily="2" charset="0"/>
              </a:rPr>
              <a:t>                                     </a:t>
            </a:r>
            <a:r>
              <a:rPr lang="en-US" sz="8000" b="1" dirty="0">
                <a:solidFill>
                  <a:srgbClr val="800000"/>
                </a:solidFill>
              </a:rPr>
              <a:t>9</a:t>
            </a:r>
            <a:r>
              <a:rPr lang="en-US" sz="8000" b="1" dirty="0" smtClean="0">
                <a:solidFill>
                  <a:srgbClr val="800000"/>
                </a:solidFill>
              </a:rPr>
              <a:t> </a:t>
            </a:r>
            <a:r>
              <a:rPr lang="en-US" sz="8000" b="1" dirty="0" smtClean="0">
                <a:solidFill>
                  <a:srgbClr val="800000"/>
                </a:solidFill>
              </a:rPr>
              <a:t>- </a:t>
            </a:r>
            <a:r>
              <a:rPr lang="en-US" sz="8000" b="1" dirty="0">
                <a:solidFill>
                  <a:srgbClr val="800000"/>
                </a:solidFill>
              </a:rPr>
              <a:t>3 </a:t>
            </a:r>
            <a:r>
              <a:rPr lang="en-US" sz="8000" b="1" dirty="0" smtClean="0">
                <a:solidFill>
                  <a:srgbClr val="800000"/>
                </a:solidFill>
              </a:rPr>
              <a:t>=</a:t>
            </a:r>
            <a:endParaRPr lang="en-CA" sz="8000" b="1" dirty="0">
              <a:solidFill>
                <a:schemeClr val="bg1"/>
              </a:solidFill>
              <a:latin typeface="VNI-Times" pitchFamily="2" charset="0"/>
            </a:endParaRPr>
          </a:p>
          <a:p>
            <a:pPr>
              <a:buFontTx/>
              <a:buNone/>
            </a:pPr>
            <a:r>
              <a:rPr lang="en-CA" sz="2000" dirty="0">
                <a:solidFill>
                  <a:schemeClr val="bg1"/>
                </a:solidFill>
                <a:latin typeface="VNI-Times" pitchFamily="2" charset="0"/>
              </a:rPr>
              <a:t>                                                                              </a:t>
            </a:r>
            <a:endParaRPr lang="en-CA" sz="2800" dirty="0">
              <a:solidFill>
                <a:schemeClr val="bg1"/>
              </a:solidFill>
              <a:latin typeface="VNI-Times" pitchFamily="2" charset="0"/>
            </a:endParaRPr>
          </a:p>
        </p:txBody>
      </p:sp>
      <p:grpSp>
        <p:nvGrpSpPr>
          <p:cNvPr id="77827" name="Group 3"/>
          <p:cNvGrpSpPr>
            <a:grpSpLocks/>
          </p:cNvGrpSpPr>
          <p:nvPr/>
        </p:nvGrpSpPr>
        <p:grpSpPr bwMode="auto">
          <a:xfrm>
            <a:off x="1117600" y="2895600"/>
            <a:ext cx="6197600" cy="3352800"/>
            <a:chOff x="768" y="0"/>
            <a:chExt cx="4320" cy="4020"/>
          </a:xfrm>
        </p:grpSpPr>
        <p:sp>
          <p:nvSpPr>
            <p:cNvPr id="7782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768" y="0"/>
              <a:ext cx="4320" cy="194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vi-VN" sz="3600" kern="10" dirty="0">
                  <a:gradFill rotWithShape="0">
                    <a:gsLst>
                      <a:gs pos="0">
                        <a:srgbClr val="9999FF"/>
                      </a:gs>
                      <a:gs pos="100000">
                        <a:srgbClr val="009999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C0C0C0"/>
                    </a:outerShdw>
                  </a:effectLst>
                  <a:latin typeface="Times New Roman"/>
                  <a:cs typeface="Times New Roman"/>
                </a:rPr>
                <a:t>Rất giỏi ! </a:t>
              </a:r>
            </a:p>
            <a:p>
              <a:pPr algn="ctr"/>
              <a:r>
                <a:rPr lang="vi-VN" sz="3600" kern="10" dirty="0">
                  <a:gradFill rotWithShape="0">
                    <a:gsLst>
                      <a:gs pos="0">
                        <a:srgbClr val="9999FF"/>
                      </a:gs>
                      <a:gs pos="100000">
                        <a:srgbClr val="009999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C0C0C0"/>
                    </a:outerShdw>
                  </a:effectLst>
                  <a:latin typeface="Times New Roman"/>
                  <a:cs typeface="Times New Roman"/>
                </a:rPr>
                <a:t>Em đã trả lời chính xác !</a:t>
              </a:r>
            </a:p>
          </p:txBody>
        </p:sp>
        <p:pic>
          <p:nvPicPr>
            <p:cNvPr id="778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040"/>
              <a:ext cx="2640" cy="1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8636000" y="1447800"/>
            <a:ext cx="1828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vi-VN" sz="9600">
              <a:latin typeface="VNI-ThienHoang" pitchFamily="2" charset="0"/>
            </a:endParaRP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auto">
          <a:xfrm>
            <a:off x="7620000" y="609600"/>
            <a:ext cx="4064000" cy="2438400"/>
          </a:xfrm>
          <a:prstGeom prst="irregularSeal2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dirty="0">
                <a:solidFill>
                  <a:srgbClr val="FF3300"/>
                </a:solidFill>
                <a:latin typeface="Arial" charset="0"/>
              </a:rPr>
              <a:t>Đ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38800" y="1167080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6</a:t>
            </a:r>
            <a:endParaRPr lang="vi-VN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0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12192000" cy="2667000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CA" sz="2000" dirty="0">
              <a:solidFill>
                <a:schemeClr val="bg1"/>
              </a:solidFill>
              <a:latin typeface="VNI-Times" pitchFamily="2" charset="0"/>
            </a:endParaRPr>
          </a:p>
          <a:p>
            <a:pPr>
              <a:buFontTx/>
              <a:buNone/>
            </a:pPr>
            <a:endParaRPr lang="en-CA" sz="2000" dirty="0">
              <a:solidFill>
                <a:schemeClr val="bg1"/>
              </a:solidFill>
              <a:latin typeface="VNI-Times" pitchFamily="2" charset="0"/>
            </a:endParaRPr>
          </a:p>
          <a:p>
            <a:pPr>
              <a:buFontTx/>
              <a:buNone/>
            </a:pPr>
            <a:r>
              <a:rPr lang="en-CA" sz="2000" dirty="0">
                <a:solidFill>
                  <a:schemeClr val="bg1"/>
                </a:solidFill>
                <a:latin typeface="VNI-Times" pitchFamily="2" charset="0"/>
              </a:rPr>
              <a:t>	</a:t>
            </a:r>
            <a:endParaRPr lang="en-CA" sz="5400" dirty="0">
              <a:solidFill>
                <a:schemeClr val="bg1"/>
              </a:solidFill>
              <a:latin typeface="VNI-Times" pitchFamily="2" charset="0"/>
            </a:endParaRPr>
          </a:p>
          <a:p>
            <a:pPr>
              <a:buFontTx/>
              <a:buNone/>
            </a:pPr>
            <a:r>
              <a:rPr lang="en-CA" sz="2000" dirty="0">
                <a:solidFill>
                  <a:schemeClr val="bg1"/>
                </a:solidFill>
                <a:latin typeface="VNI-Times" pitchFamily="2" charset="0"/>
              </a:rPr>
              <a:t>                               </a:t>
            </a:r>
            <a:r>
              <a:rPr lang="en-US" sz="8000" b="1" dirty="0" smtClean="0">
                <a:solidFill>
                  <a:srgbClr val="800000"/>
                </a:solidFill>
              </a:rPr>
              <a:t>10</a:t>
            </a:r>
            <a:r>
              <a:rPr lang="en-US" sz="8000" b="1" dirty="0" smtClean="0">
                <a:solidFill>
                  <a:srgbClr val="800000"/>
                </a:solidFill>
              </a:rPr>
              <a:t> </a:t>
            </a:r>
            <a:r>
              <a:rPr lang="en-US" sz="8000" b="1" dirty="0" smtClean="0">
                <a:solidFill>
                  <a:srgbClr val="800000"/>
                </a:solidFill>
              </a:rPr>
              <a:t>- </a:t>
            </a:r>
            <a:r>
              <a:rPr lang="en-US" sz="8000" b="1" dirty="0">
                <a:solidFill>
                  <a:srgbClr val="800000"/>
                </a:solidFill>
              </a:rPr>
              <a:t>3</a:t>
            </a:r>
            <a:r>
              <a:rPr lang="en-US" sz="8000" b="1" dirty="0" smtClean="0">
                <a:solidFill>
                  <a:srgbClr val="800000"/>
                </a:solidFill>
              </a:rPr>
              <a:t> </a:t>
            </a:r>
            <a:r>
              <a:rPr lang="en-US" sz="8000" b="1" dirty="0" smtClean="0">
                <a:solidFill>
                  <a:srgbClr val="800000"/>
                </a:solidFill>
              </a:rPr>
              <a:t>=</a:t>
            </a:r>
            <a:endParaRPr lang="en-CA" sz="8000" b="1" dirty="0">
              <a:solidFill>
                <a:schemeClr val="bg1"/>
              </a:solidFill>
              <a:latin typeface="VNI-Times" pitchFamily="2" charset="0"/>
            </a:endParaRPr>
          </a:p>
          <a:p>
            <a:pPr>
              <a:buFontTx/>
              <a:buNone/>
            </a:pPr>
            <a:r>
              <a:rPr lang="en-CA" sz="2000" dirty="0">
                <a:solidFill>
                  <a:schemeClr val="bg1"/>
                </a:solidFill>
                <a:latin typeface="VNI-Times" pitchFamily="2" charset="0"/>
              </a:rPr>
              <a:t>                                                                              </a:t>
            </a:r>
            <a:endParaRPr lang="en-CA" sz="2800" dirty="0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77828" name="WordArt 4"/>
          <p:cNvSpPr>
            <a:spLocks noChangeArrowheads="1" noChangeShapeType="1" noTextEdit="1"/>
          </p:cNvSpPr>
          <p:nvPr/>
        </p:nvSpPr>
        <p:spPr bwMode="auto">
          <a:xfrm>
            <a:off x="1117600" y="2895600"/>
            <a:ext cx="6197600" cy="162052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!</a:t>
            </a:r>
            <a:r>
              <a:rPr lang="en-US" sz="3600" dirty="0">
                <a:solidFill>
                  <a:srgbClr val="FF3300"/>
                </a:solidFill>
                <a:latin typeface="VNI-Bodon" pitchFamily="2" charset="0"/>
              </a:rPr>
              <a:t> ÑUÙNG ROÀI !!!</a:t>
            </a:r>
          </a:p>
          <a:p>
            <a:pPr algn="ctr"/>
            <a:endParaRPr lang="vi-VN" sz="3600" kern="10" dirty="0"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8636000" y="1447800"/>
            <a:ext cx="1828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vi-VN" sz="9600">
              <a:latin typeface="VNI-ThienHoang" pitchFamily="2" charset="0"/>
            </a:endParaRP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auto">
          <a:xfrm>
            <a:off x="7620000" y="609600"/>
            <a:ext cx="4064000" cy="2438400"/>
          </a:xfrm>
          <a:prstGeom prst="irregularSeal2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 dirty="0">
                <a:solidFill>
                  <a:srgbClr val="FF3300"/>
                </a:solidFill>
                <a:latin typeface="Arial" charset="0"/>
              </a:rPr>
              <a:t>Đ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38800" y="1167080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7</a:t>
            </a:r>
            <a:endParaRPr lang="vi-VN" sz="8000" b="1" dirty="0">
              <a:solidFill>
                <a:srgbClr val="FF0000"/>
              </a:solidFill>
            </a:endParaRPr>
          </a:p>
        </p:txBody>
      </p:sp>
      <p:pic>
        <p:nvPicPr>
          <p:cNvPr id="9" name="Picture 4" descr="00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33800"/>
            <a:ext cx="2209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94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77831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520443-8183-47A1-B8CA-558F8EBB49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4689"/>
            <a:ext cx="4869769" cy="68368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4D2A412-CFA7-4AF5-B940-E4F7CCBF5EC2}"/>
              </a:ext>
            </a:extLst>
          </p:cNvPr>
          <p:cNvSpPr txBox="1"/>
          <p:nvPr/>
        </p:nvSpPr>
        <p:spPr>
          <a:xfrm>
            <a:off x="5486400" y="1524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PHÉP TRỪ TRONG PHẠM VI 10 (</a:t>
            </a:r>
            <a:r>
              <a:rPr lang="en-US" sz="4000" b="1" dirty="0" err="1">
                <a:solidFill>
                  <a:srgbClr val="FF0000"/>
                </a:solidFill>
              </a:rPr>
              <a:t>tiếp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theo</a:t>
            </a:r>
            <a:r>
              <a:rPr lang="en-US" sz="4000" b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(</a:t>
            </a:r>
            <a:r>
              <a:rPr lang="en-US" sz="4000" b="1" dirty="0" err="1" smtClean="0">
                <a:solidFill>
                  <a:srgbClr val="FF0000"/>
                </a:solidFill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</a:rPr>
              <a:t> 1</a:t>
            </a:r>
            <a:endParaRPr lang="vi-VN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3002B3-BCF4-4B92-ABDE-7388AD537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492" y="2091392"/>
            <a:ext cx="6134527" cy="422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9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812EDE-9B63-4CFA-A676-2C1017938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4" y="-3662"/>
            <a:ext cx="12119506" cy="937626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68DBDC1-DE7B-4559-B32C-4169ECF7F92B}"/>
              </a:ext>
            </a:extLst>
          </p:cNvPr>
          <p:cNvGrpSpPr/>
          <p:nvPr/>
        </p:nvGrpSpPr>
        <p:grpSpPr>
          <a:xfrm rot="10800000">
            <a:off x="165557" y="4819428"/>
            <a:ext cx="1768131" cy="1946550"/>
            <a:chOff x="9938711" y="206290"/>
            <a:chExt cx="1928813" cy="1733852"/>
          </a:xfrm>
        </p:grpSpPr>
        <p:pic>
          <p:nvPicPr>
            <p:cNvPr id="18" name="Picture 79" descr="597876oto1c630fc">
              <a:extLst>
                <a:ext uri="{FF2B5EF4-FFF2-40B4-BE49-F238E27FC236}">
                  <a16:creationId xmlns:a16="http://schemas.microsoft.com/office/drawing/2014/main" xmlns="" id="{53F99FEA-272F-4B6B-A542-92C69FC5C3E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9" descr="597876oto1c630fc">
              <a:extLst>
                <a:ext uri="{FF2B5EF4-FFF2-40B4-BE49-F238E27FC236}">
                  <a16:creationId xmlns:a16="http://schemas.microsoft.com/office/drawing/2014/main" xmlns="" id="{3451F0F7-E680-4396-BCD4-6245652E71D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6" descr="1550187og9nx7ndt2">
              <a:extLst>
                <a:ext uri="{FF2B5EF4-FFF2-40B4-BE49-F238E27FC236}">
                  <a16:creationId xmlns:a16="http://schemas.microsoft.com/office/drawing/2014/main" xmlns="" id="{A2650ADE-3F80-483E-A946-805E544EC94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252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6" descr="POINSET2">
            <a:extLst>
              <a:ext uri="{FF2B5EF4-FFF2-40B4-BE49-F238E27FC236}">
                <a16:creationId xmlns:a16="http://schemas.microsoft.com/office/drawing/2014/main" xmlns="" id="{F42FBB43-AFA2-4AA2-A7DC-E37A74EBB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73114" y="173129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16B79B4-1288-4E6E-B568-648B289940AA}"/>
              </a:ext>
            </a:extLst>
          </p:cNvPr>
          <p:cNvGrpSpPr/>
          <p:nvPr/>
        </p:nvGrpSpPr>
        <p:grpSpPr>
          <a:xfrm rot="5400000">
            <a:off x="10197238" y="4887536"/>
            <a:ext cx="1768131" cy="1946550"/>
            <a:chOff x="9938711" y="206290"/>
            <a:chExt cx="1928813" cy="1733852"/>
          </a:xfrm>
        </p:grpSpPr>
        <p:pic>
          <p:nvPicPr>
            <p:cNvPr id="11" name="Picture 79" descr="597876oto1c630fc">
              <a:extLst>
                <a:ext uri="{FF2B5EF4-FFF2-40B4-BE49-F238E27FC236}">
                  <a16:creationId xmlns:a16="http://schemas.microsoft.com/office/drawing/2014/main" xmlns="" id="{A8B75C95-F2B4-4B54-B6E0-56E5B6304A8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9" descr="597876oto1c630fc">
              <a:extLst>
                <a:ext uri="{FF2B5EF4-FFF2-40B4-BE49-F238E27FC236}">
                  <a16:creationId xmlns:a16="http://schemas.microsoft.com/office/drawing/2014/main" xmlns="" id="{87772DDE-EA74-41D2-B6E1-C9B2627313A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6" descr="1550187og9nx7ndt2">
              <a:extLst>
                <a:ext uri="{FF2B5EF4-FFF2-40B4-BE49-F238E27FC236}">
                  <a16:creationId xmlns:a16="http://schemas.microsoft.com/office/drawing/2014/main" xmlns="" id="{4301E8B7-B5CC-40E3-8D27-76B0AFB29E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574D85-FDF2-4322-B776-ADE0301C51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334" y="1996476"/>
            <a:ext cx="3380244" cy="42882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7D1CCA7-298B-4AAA-821D-341EC56F3F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196117"/>
            <a:ext cx="5268822" cy="51558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442B9F1-DBC4-456D-8810-1C0529925D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22" y="1996476"/>
            <a:ext cx="3634112" cy="4551942"/>
          </a:xfrm>
          <a:prstGeom prst="rect">
            <a:avLst/>
          </a:prstGeom>
        </p:spPr>
      </p:pic>
      <p:graphicFrame>
        <p:nvGraphicFramePr>
          <p:cNvPr id="21" name="Object 13">
            <a:extLst>
              <a:ext uri="{FF2B5EF4-FFF2-40B4-BE49-F238E27FC236}">
                <a16:creationId xmlns:a16="http://schemas.microsoft.com/office/drawing/2014/main" xmlns="" id="{482B2F54-009A-44B4-8BD7-BCBE49DCAE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349082"/>
              </p:ext>
            </p:extLst>
          </p:nvPr>
        </p:nvGraphicFramePr>
        <p:xfrm>
          <a:off x="99196" y="170181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6" r:id="rId9" imgW="1278331" imgH="1273759" progId="MS_ClipArt_Gallery">
                  <p:embed/>
                </p:oleObj>
              </mc:Choice>
              <mc:Fallback>
                <p:oleObj r:id="rId9" imgW="1278331" imgH="1273759" progId="MS_ClipArt_Gallery">
                  <p:embed/>
                  <p:pic>
                    <p:nvPicPr>
                      <p:cNvPr id="8" name="Object 13">
                        <a:extLst>
                          <a:ext uri="{FF2B5EF4-FFF2-40B4-BE49-F238E27FC236}">
                            <a16:creationId xmlns:a16="http://schemas.microsoft.com/office/drawing/2014/main" xmlns="" id="{4E50EDDD-1085-4A64-AB98-7738C7E523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96" y="170181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31E03A4-A84C-4554-A7BD-1706688BE9BE}"/>
              </a:ext>
            </a:extLst>
          </p:cNvPr>
          <p:cNvGrpSpPr/>
          <p:nvPr/>
        </p:nvGrpSpPr>
        <p:grpSpPr>
          <a:xfrm rot="10800000">
            <a:off x="165557" y="4819428"/>
            <a:ext cx="1768131" cy="1946550"/>
            <a:chOff x="9938711" y="206290"/>
            <a:chExt cx="1928813" cy="1733852"/>
          </a:xfrm>
        </p:grpSpPr>
        <p:pic>
          <p:nvPicPr>
            <p:cNvPr id="23" name="Picture 79" descr="597876oto1c630fc">
              <a:extLst>
                <a:ext uri="{FF2B5EF4-FFF2-40B4-BE49-F238E27FC236}">
                  <a16:creationId xmlns:a16="http://schemas.microsoft.com/office/drawing/2014/main" xmlns="" id="{F4367395-6D06-4FE1-922C-61C73EADADC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9" descr="597876oto1c630fc">
              <a:extLst>
                <a:ext uri="{FF2B5EF4-FFF2-40B4-BE49-F238E27FC236}">
                  <a16:creationId xmlns:a16="http://schemas.microsoft.com/office/drawing/2014/main" xmlns="" id="{0F68DB6F-8EEA-46FC-8757-B9FC20D3E8F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6" descr="1550187og9nx7ndt2">
              <a:extLst>
                <a:ext uri="{FF2B5EF4-FFF2-40B4-BE49-F238E27FC236}">
                  <a16:creationId xmlns:a16="http://schemas.microsoft.com/office/drawing/2014/main" xmlns="" id="{EB76C29D-CE33-4C14-B0B9-AA0FFD35E5D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510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fbb63f59c772f80c241f5a3259235930">
            <a:extLst>
              <a:ext uri="{FF2B5EF4-FFF2-40B4-BE49-F238E27FC236}">
                <a16:creationId xmlns:a16="http://schemas.microsoft.com/office/drawing/2014/main" xmlns="" id="{9B17B8DF-805C-4196-9D24-907620069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" y="5987"/>
            <a:ext cx="13552744" cy="68380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ACA296-A402-4C59-8CE9-01FBE8220E7E}"/>
              </a:ext>
            </a:extLst>
          </p:cNvPr>
          <p:cNvSpPr txBox="1"/>
          <p:nvPr/>
        </p:nvSpPr>
        <p:spPr>
          <a:xfrm>
            <a:off x="-20942" y="457200"/>
            <a:ext cx="6781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solidFill>
                  <a:sysClr val="windowText" lastClr="000000"/>
                </a:solidFill>
                <a:latin typeface="VNI-Avo" pitchFamily="2" charset="0"/>
              </a:rPr>
              <a:t>Thöû</a:t>
            </a:r>
            <a:r>
              <a:rPr lang="en-US" sz="11500" b="1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11500" b="1" dirty="0" err="1">
                <a:solidFill>
                  <a:sysClr val="windowText" lastClr="000000"/>
                </a:solidFill>
                <a:latin typeface="VNI-Avo" pitchFamily="2" charset="0"/>
              </a:rPr>
              <a:t>taøi</a:t>
            </a:r>
            <a:endParaRPr lang="en-US" sz="11500" b="1" dirty="0">
              <a:solidFill>
                <a:sysClr val="windowText" lastClr="000000"/>
              </a:solidFill>
              <a:latin typeface="VNI-Avo" pitchFamily="2" charset="0"/>
            </a:endParaRPr>
          </a:p>
          <a:p>
            <a:pPr algn="ctr"/>
            <a:r>
              <a:rPr lang="en-US" sz="11500" b="1" dirty="0" err="1">
                <a:solidFill>
                  <a:sysClr val="windowText" lastClr="000000"/>
                </a:solidFill>
                <a:latin typeface="VNI-Avo" pitchFamily="2" charset="0"/>
              </a:rPr>
              <a:t>tí</a:t>
            </a:r>
            <a:r>
              <a:rPr lang="en-US" sz="11500" b="1" dirty="0">
                <a:solidFill>
                  <a:sysClr val="windowText" lastClr="000000"/>
                </a:solidFill>
                <a:latin typeface="VNI-Avo" pitchFamily="2" charset="0"/>
              </a:rPr>
              <a:t> hon?</a:t>
            </a:r>
            <a:endParaRPr lang="vi-VN" sz="115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6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E510B1-6CBA-40E7-A41A-8E77F0216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730" y="0"/>
            <a:ext cx="9030974" cy="2590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75C418D-F822-42E1-82C5-B148D5F5E426}"/>
              </a:ext>
            </a:extLst>
          </p:cNvPr>
          <p:cNvGrpSpPr/>
          <p:nvPr/>
        </p:nvGrpSpPr>
        <p:grpSpPr>
          <a:xfrm rot="5400000">
            <a:off x="10197238" y="4887536"/>
            <a:ext cx="1768131" cy="1946550"/>
            <a:chOff x="9938711" y="206290"/>
            <a:chExt cx="1928813" cy="1733852"/>
          </a:xfrm>
        </p:grpSpPr>
        <p:pic>
          <p:nvPicPr>
            <p:cNvPr id="7" name="Picture 79" descr="597876oto1c630fc">
              <a:extLst>
                <a:ext uri="{FF2B5EF4-FFF2-40B4-BE49-F238E27FC236}">
                  <a16:creationId xmlns:a16="http://schemas.microsoft.com/office/drawing/2014/main" xmlns="" id="{ABA83329-9AF8-4C03-896D-0AED12C7EB6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9" descr="597876oto1c630fc">
              <a:extLst>
                <a:ext uri="{FF2B5EF4-FFF2-40B4-BE49-F238E27FC236}">
                  <a16:creationId xmlns:a16="http://schemas.microsoft.com/office/drawing/2014/main" xmlns="" id="{A685876A-0427-49C5-86D5-09A413223B9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6" descr="1550187og9nx7ndt2">
              <a:extLst>
                <a:ext uri="{FF2B5EF4-FFF2-40B4-BE49-F238E27FC236}">
                  <a16:creationId xmlns:a16="http://schemas.microsoft.com/office/drawing/2014/main" xmlns="" id="{69F5024B-8A9B-462C-9050-2E52EE0E51D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3307A52-8339-493D-BDA5-51041DDC186C}"/>
              </a:ext>
            </a:extLst>
          </p:cNvPr>
          <p:cNvGrpSpPr/>
          <p:nvPr/>
        </p:nvGrpSpPr>
        <p:grpSpPr>
          <a:xfrm rot="10800000">
            <a:off x="165557" y="4819428"/>
            <a:ext cx="1768131" cy="1946550"/>
            <a:chOff x="9938711" y="206290"/>
            <a:chExt cx="1928813" cy="1733852"/>
          </a:xfrm>
        </p:grpSpPr>
        <p:pic>
          <p:nvPicPr>
            <p:cNvPr id="11" name="Picture 79" descr="597876oto1c630fc">
              <a:extLst>
                <a:ext uri="{FF2B5EF4-FFF2-40B4-BE49-F238E27FC236}">
                  <a16:creationId xmlns:a16="http://schemas.microsoft.com/office/drawing/2014/main" xmlns="" id="{CB449E69-E361-479C-85DD-8078993E352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9" descr="597876oto1c630fc">
              <a:extLst>
                <a:ext uri="{FF2B5EF4-FFF2-40B4-BE49-F238E27FC236}">
                  <a16:creationId xmlns:a16="http://schemas.microsoft.com/office/drawing/2014/main" xmlns="" id="{B365132B-0249-4D4E-8C5F-7C3532EC366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6" descr="1550187og9nx7ndt2">
              <a:extLst>
                <a:ext uri="{FF2B5EF4-FFF2-40B4-BE49-F238E27FC236}">
                  <a16:creationId xmlns:a16="http://schemas.microsoft.com/office/drawing/2014/main" xmlns="" id="{2D265C83-B68A-4CCB-9897-8443412788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DD241A7-C1DE-47D7-93F3-4E9256FEAC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6" t="21035"/>
          <a:stretch/>
        </p:blipFill>
        <p:spPr>
          <a:xfrm>
            <a:off x="1752600" y="2362200"/>
            <a:ext cx="6476999" cy="438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E510B1-6CBA-40E7-A41A-8E77F0216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927"/>
            <a:ext cx="9030974" cy="242447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75C418D-F822-42E1-82C5-B148D5F5E426}"/>
              </a:ext>
            </a:extLst>
          </p:cNvPr>
          <p:cNvGrpSpPr/>
          <p:nvPr/>
        </p:nvGrpSpPr>
        <p:grpSpPr>
          <a:xfrm rot="5400000">
            <a:off x="10197238" y="4887536"/>
            <a:ext cx="1768131" cy="1946550"/>
            <a:chOff x="9938711" y="206290"/>
            <a:chExt cx="1928813" cy="1733852"/>
          </a:xfrm>
        </p:grpSpPr>
        <p:pic>
          <p:nvPicPr>
            <p:cNvPr id="7" name="Picture 79" descr="597876oto1c630fc">
              <a:extLst>
                <a:ext uri="{FF2B5EF4-FFF2-40B4-BE49-F238E27FC236}">
                  <a16:creationId xmlns:a16="http://schemas.microsoft.com/office/drawing/2014/main" xmlns="" id="{ABA83329-9AF8-4C03-896D-0AED12C7EB6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9" descr="597876oto1c630fc">
              <a:extLst>
                <a:ext uri="{FF2B5EF4-FFF2-40B4-BE49-F238E27FC236}">
                  <a16:creationId xmlns:a16="http://schemas.microsoft.com/office/drawing/2014/main" xmlns="" id="{A685876A-0427-49C5-86D5-09A413223B9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6" descr="1550187og9nx7ndt2">
              <a:extLst>
                <a:ext uri="{FF2B5EF4-FFF2-40B4-BE49-F238E27FC236}">
                  <a16:creationId xmlns:a16="http://schemas.microsoft.com/office/drawing/2014/main" xmlns="" id="{69F5024B-8A9B-462C-9050-2E52EE0E51D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3307A52-8339-493D-BDA5-51041DDC186C}"/>
              </a:ext>
            </a:extLst>
          </p:cNvPr>
          <p:cNvGrpSpPr/>
          <p:nvPr/>
        </p:nvGrpSpPr>
        <p:grpSpPr>
          <a:xfrm rot="10800000">
            <a:off x="165557" y="4819428"/>
            <a:ext cx="1768131" cy="1946550"/>
            <a:chOff x="9938711" y="206290"/>
            <a:chExt cx="1928813" cy="1733852"/>
          </a:xfrm>
        </p:grpSpPr>
        <p:pic>
          <p:nvPicPr>
            <p:cNvPr id="11" name="Picture 79" descr="597876oto1c630fc">
              <a:extLst>
                <a:ext uri="{FF2B5EF4-FFF2-40B4-BE49-F238E27FC236}">
                  <a16:creationId xmlns:a16="http://schemas.microsoft.com/office/drawing/2014/main" xmlns="" id="{CB449E69-E361-479C-85DD-8078993E352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9" descr="597876oto1c630fc">
              <a:extLst>
                <a:ext uri="{FF2B5EF4-FFF2-40B4-BE49-F238E27FC236}">
                  <a16:creationId xmlns:a16="http://schemas.microsoft.com/office/drawing/2014/main" xmlns="" id="{B365132B-0249-4D4E-8C5F-7C3532EC366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6" descr="1550187og9nx7ndt2">
              <a:extLst>
                <a:ext uri="{FF2B5EF4-FFF2-40B4-BE49-F238E27FC236}">
                  <a16:creationId xmlns:a16="http://schemas.microsoft.com/office/drawing/2014/main" xmlns="" id="{2D265C83-B68A-4CCB-9897-8443412788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0BCD04C-5C98-4897-930C-D91266924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64900"/>
            <a:ext cx="6293998" cy="447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</TotalTime>
  <Words>71</Words>
  <Application>Microsoft Office PowerPoint</Application>
  <PresentationFormat>Custom</PresentationFormat>
  <Paragraphs>28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1_Default Design</vt:lpstr>
      <vt:lpstr>MS_ClipArt_Gallery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21AK22</cp:lastModifiedBy>
  <cp:revision>371</cp:revision>
  <dcterms:created xsi:type="dcterms:W3CDTF">2002-01-01T10:07:35Z</dcterms:created>
  <dcterms:modified xsi:type="dcterms:W3CDTF">2021-12-06T07:55:34Z</dcterms:modified>
</cp:coreProperties>
</file>